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59" r:id="rId5"/>
    <p:sldId id="258" r:id="rId6"/>
    <p:sldId id="264" r:id="rId7"/>
    <p:sldId id="261" r:id="rId8"/>
    <p:sldId id="267" r:id="rId9"/>
    <p:sldId id="260" r:id="rId10"/>
    <p:sldId id="262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9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1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5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8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5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1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8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465A-2ADC-4119-BAC7-E84508C96A51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547D-3580-4B9C-B03A-B00EEDB89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gi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hdphoto" Target="../media/hdphoto2.wdp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microsoft.com/office/2007/relationships/hdphoto" Target="../media/hdphoto2.wdp"/><Relationship Id="rId5" Type="http://schemas.openxmlformats.org/officeDocument/2006/relationships/image" Target="../media/image21.jpeg"/><Relationship Id="rId10" Type="http://schemas.openxmlformats.org/officeDocument/2006/relationships/image" Target="../media/image18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18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636912"/>
            <a:ext cx="2933334" cy="17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6480720" cy="5256584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партнёры -  наши друзья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«Х5 РИТЕЙЛ ГРУПП», «СПАР РИТЕЙЛ ГРУПП», «МЕТРО ГРУПП», «РЕАЛ ГРУПП», «ГИПЕР ГЛОБУС», «БАХЕТЛЕ», «МАГНОЛИЯ», «АШАН»,  «ВР»,  «ТНК»,  «БИЛЛА»,  «МАТРИЦА», «ВИКТОРИЯ»,  «ЭССЕН»,  «ЛЮБАВУШКА», «АЛМИ», «АССОРТИ», « ПЕРЕКРЕСТОК», «БАРС» ,«ТВОЙ ДОМ».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52081"/>
            <a:ext cx="1607815" cy="104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6" y="3339456"/>
            <a:ext cx="1858888" cy="124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664296" cy="74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0335"/>
            <a:ext cx="2176264" cy="90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tk-ecoculture.ru/uploads/images/bahet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92" y="3983723"/>
            <a:ext cx="2080002" cy="7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85" y="2420888"/>
            <a:ext cx="1345332" cy="126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sdsvet.ru/assets/images/perekrestok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15077" b="10695"/>
          <a:stretch/>
        </p:blipFill>
        <p:spPr bwMode="auto">
          <a:xfrm>
            <a:off x="1670087" y="4812252"/>
            <a:ext cx="335555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atpaper.ru/images/212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 bwMode="auto">
          <a:xfrm>
            <a:off x="5364088" y="4869160"/>
            <a:ext cx="2070053" cy="85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6480720" cy="5256584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76470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Наряду с работой в продуктовых сетях локального, регионального и федерального масштаба компания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Эковита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Лимитед» имеет успешный опыт продаж на АЗС компании «Роснефть». Сотрудничество с партнерами из разных отраслей свидетельствует о высокой востребованности продукции компании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Эковита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Лимитед».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vps-1065665.srv.pa.infobox.ru/Upload/objects/Trc.TrcImage/picture/6f/03/62/b8/3652885_8323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1" r="4341"/>
          <a:stretch/>
        </p:blipFill>
        <p:spPr bwMode="auto">
          <a:xfrm>
            <a:off x="1595669" y="4504145"/>
            <a:ext cx="2688299" cy="1445135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krdim.com/uploads/posts/2014-07/1406736271_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4145"/>
            <a:ext cx="2808312" cy="1445135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ftp1.trk-istoki.ru/foto/sait/_10/16/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69" y="2348880"/>
            <a:ext cx="2688299" cy="2016224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39.img.avito.st/1280x960/12957496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0" t="18556" b="12093"/>
          <a:stretch/>
        </p:blipFill>
        <p:spPr bwMode="auto">
          <a:xfrm>
            <a:off x="4716016" y="2348880"/>
            <a:ext cx="2808312" cy="2012426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80000" cy="52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8171" y="5517232"/>
            <a:ext cx="619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Gabriola" pitchFamily="82" charset="0"/>
              </a:rPr>
              <a:t>      Сладкий вкус старинных восточных традиций </a:t>
            </a:r>
            <a:endParaRPr lang="ru-RU" sz="28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509120"/>
            <a:ext cx="1728192" cy="104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1412776"/>
            <a:ext cx="2592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Gabriola" pitchFamily="82" charset="0"/>
              </a:rPr>
              <a:t>Наши контакты</a:t>
            </a:r>
            <a:r>
              <a:rPr lang="ru-RU" sz="2000" dirty="0" smtClean="0">
                <a:solidFill>
                  <a:srgbClr val="00B050"/>
                </a:solidFill>
                <a:latin typeface="Gabriola" pitchFamily="82" charset="0"/>
              </a:rPr>
              <a:t>:</a:t>
            </a:r>
            <a:br>
              <a:rPr lang="ru-RU" sz="2000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Gabriola" pitchFamily="82" charset="0"/>
              </a:rPr>
              <a:t>Тел.: 8 (495) 627-7929 доб.107</a:t>
            </a:r>
            <a:br>
              <a:rPr lang="ru-RU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Gabriola" pitchFamily="82" charset="0"/>
              </a:rPr>
              <a:t>127410, г. Москва, Алтуфьевское шоссе д. 37, к. </a:t>
            </a:r>
            <a:r>
              <a:rPr lang="ru-RU" b="1" smtClean="0">
                <a:solidFill>
                  <a:srgbClr val="00B050"/>
                </a:solidFill>
                <a:latin typeface="Gabriola" pitchFamily="82" charset="0"/>
              </a:rPr>
              <a:t>3</a:t>
            </a:r>
            <a:endParaRPr lang="ru-RU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6480720" cy="5256584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Компания 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Эковита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Лимитед»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производителем и поставщиком восточных сладостей. Работает на российском рынке с 2007 года. Конкурентоспособные  условия ценовой политики в области сотрудничества наша основная бизнес-позиция. Товары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Эковита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Лимитед»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каждый дом - основная стратегическая цель компании. </a:t>
            </a:r>
          </a:p>
          <a:p>
            <a:pPr indent="457200" algn="just">
              <a:lnSpc>
                <a:spcPct val="150000"/>
              </a:lnSpc>
            </a:pP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rabota\Desktop\wps-wp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604867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9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48791"/>
            <a:ext cx="6480720" cy="5256584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720000"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сотрудничества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7200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Прямые продажи от производителя;  </a:t>
            </a:r>
          </a:p>
          <a:p>
            <a:pPr indent="7200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Ассортимент в каждом ценовом сегменте;</a:t>
            </a:r>
          </a:p>
          <a:p>
            <a:pPr indent="7200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100%  возврат; </a:t>
            </a:r>
          </a:p>
          <a:p>
            <a:pPr indent="7200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Москве и МО;</a:t>
            </a:r>
          </a:p>
          <a:p>
            <a:pPr indent="7200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Соблюдение условий маркетинговых схем; </a:t>
            </a:r>
          </a:p>
          <a:p>
            <a:pPr indent="7200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Собственная логистика. 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/>
          <a:stretch/>
        </p:blipFill>
        <p:spPr bwMode="auto">
          <a:xfrm>
            <a:off x="2195736" y="2708920"/>
            <a:ext cx="4536504" cy="1875110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4584030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работы: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1.Европейские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стандарты ведения бизнеса;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2.Соблюдение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сроков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договоров;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3.Построение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долгосрочных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отношений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партнёрами.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Качественные и вкусные продукты торговой марки «EKOVITA» соответствует всем  критериям качественной и экологически чистой продукции. Натуральные ингредиенты и проверенные временем старинные восточные рецепты делаю наш товар полезным и популярным у потребителей всех возрастов.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3350" y="1298771"/>
            <a:ext cx="280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«Фруктовый»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4036" y="238216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.Лукум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Джезерье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фисташками»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5358" y="49770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«Гранатовый с фисташками»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35358" y="595611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«Гранатовый с фундуком»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Z:\СКАН\ЛУКУМ 225г\ekovita 125 гранат с фундук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2953427" cy="16588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СКАН\ЛУКУМ 225г\ekovita 125 гранатовый с фисташк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" y="4948325"/>
            <a:ext cx="2720693" cy="165883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СКАН\ЛУКУМ 225г\ekovita 125 джезерье с фисташкам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895754" cy="17281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СКАН\ЛУКУМ 225г\ekovita 125 инжир с грецким орех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9679"/>
            <a:ext cx="2720692" cy="167273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СКАН\ЛУКУМ 225г\ekovita 125 фруктов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4" y="1298771"/>
            <a:ext cx="2715730" cy="166817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СКАН\ЛУКУМ 225г\ekovita 125 лукум с фисташкам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917652" cy="164747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063350" y="31316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«Инжир с грецким орехом»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44" y="438771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«С Фисташками»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728700"/>
            <a:ext cx="6480720" cy="5256584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10841"/>
            <a:ext cx="8640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01988"/>
            <a:ext cx="864096" cy="3033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24" y="1210841"/>
            <a:ext cx="864016" cy="30243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10841"/>
            <a:ext cx="864096" cy="3024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764704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   вкусные    лидеры    продаж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rabota\Desktop\ИРА_нужности\фото пастила_чурчхела_турсладость\Pastila_c_mоrkovk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9409" r="32751" b="12925"/>
          <a:stretch/>
        </p:blipFill>
        <p:spPr bwMode="auto">
          <a:xfrm>
            <a:off x="3381432" y="1210841"/>
            <a:ext cx="8305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Ольга\Desktop\Новая папка (2)\=инжир.jpg"/>
          <p:cNvPicPr>
            <a:picLocks noChangeAspect="1" noChangeArrowheads="1"/>
          </p:cNvPicPr>
          <p:nvPr/>
        </p:nvPicPr>
        <p:blipFill rotWithShape="1">
          <a:blip r:embed="rId8" cstate="print"/>
          <a:srcRect l="50000" r="25609"/>
          <a:stretch/>
        </p:blipFill>
        <p:spPr bwMode="auto">
          <a:xfrm>
            <a:off x="5029149" y="1196752"/>
            <a:ext cx="838995" cy="3038425"/>
          </a:xfrm>
          <a:prstGeom prst="rect">
            <a:avLst/>
          </a:prstGeom>
          <a:noFill/>
        </p:spPr>
      </p:pic>
      <p:pic>
        <p:nvPicPr>
          <p:cNvPr id="17" name="Picture 4" descr="C:\Users\Ольга\Desktop\Новая папка (2)\13+13= апельсин.jpg"/>
          <p:cNvPicPr>
            <a:picLocks noChangeAspect="1" noChangeArrowheads="1"/>
          </p:cNvPicPr>
          <p:nvPr/>
        </p:nvPicPr>
        <p:blipFill rotWithShape="1">
          <a:blip r:embed="rId9" cstate="print"/>
          <a:srcRect l="50785" r="24837"/>
          <a:stretch/>
        </p:blipFill>
        <p:spPr bwMode="auto">
          <a:xfrm>
            <a:off x="2561505" y="1210841"/>
            <a:ext cx="858367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1196752"/>
            <a:ext cx="5904656" cy="302433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07904" y="4149080"/>
            <a:ext cx="345638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Пастила с орехами в ассортименте: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Апельсин (100г)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Абрикос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Гранат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(100г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Инжир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(100г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Киви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(100г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Морковь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(100г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accent6">
                <a:lumMod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3" y="4723525"/>
            <a:ext cx="594069" cy="7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23" y="4688065"/>
            <a:ext cx="594069" cy="7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6480720" cy="5256584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008000"/>
              </a:solidFill>
              <a:latin typeface="Gabriola" pitchFamily="8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r="15135"/>
          <a:stretch/>
        </p:blipFill>
        <p:spPr bwMode="auto">
          <a:xfrm>
            <a:off x="2123728" y="1197140"/>
            <a:ext cx="748901" cy="29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7099" r="35835" b="14106"/>
          <a:stretch/>
        </p:blipFill>
        <p:spPr>
          <a:xfrm>
            <a:off x="2843808" y="1203725"/>
            <a:ext cx="676894" cy="291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11370"/>
          <a:stretch/>
        </p:blipFill>
        <p:spPr>
          <a:xfrm>
            <a:off x="5767314" y="1207561"/>
            <a:ext cx="676894" cy="2915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5" t="7712" r="33280" b="11733"/>
          <a:stretch/>
        </p:blipFill>
        <p:spPr>
          <a:xfrm>
            <a:off x="1403648" y="1197140"/>
            <a:ext cx="736270" cy="2925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764704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   вкусные    лидеры    продаж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r="12420"/>
          <a:stretch/>
        </p:blipFill>
        <p:spPr bwMode="auto">
          <a:xfrm>
            <a:off x="6439137" y="1207560"/>
            <a:ext cx="653143" cy="29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8" t="6267" r="37030" b="12722"/>
          <a:stretch/>
        </p:blipFill>
        <p:spPr bwMode="auto">
          <a:xfrm>
            <a:off x="7042824" y="1197141"/>
            <a:ext cx="697528" cy="29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9" t="7326" r="36068" b="8485"/>
          <a:stretch/>
        </p:blipFill>
        <p:spPr bwMode="auto">
          <a:xfrm>
            <a:off x="4211960" y="1196752"/>
            <a:ext cx="847683" cy="29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31048"/>
            <a:ext cx="594069" cy="7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2254" y="4149080"/>
            <a:ext cx="4126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Чучхела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(85г)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Ореховая сладость в ассортименте: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1.Гранат с двойной фисташкой (100г)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2.Молочная с фисташкой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(100г)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3.Апельсин с фисташкой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(100г)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4.С фундуком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(100г)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5.Киви с фисташкой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(100г)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6.Гранат с фисташкой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(100г)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59" y="2331048"/>
            <a:ext cx="594069" cy="7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3648" y="1207561"/>
            <a:ext cx="2117054" cy="2915082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91836" y="1169940"/>
            <a:ext cx="867807" cy="2915082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67314" y="1181741"/>
            <a:ext cx="1973038" cy="2915082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35" y="4707312"/>
            <a:ext cx="594069" cy="7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594069" cy="7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rgbClr val="FFCC66"/>
          </a:solidFill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гордость – орехи и сухофрукты!</a:t>
            </a:r>
          </a:p>
          <a:p>
            <a:pPr indent="45720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Упаковка позволяет сохранять </a:t>
            </a:r>
          </a:p>
          <a:p>
            <a:pPr indent="45720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свежесть обжарки и натуральный вкус продукта </a:t>
            </a:r>
          </a:p>
          <a:p>
            <a:pPr indent="45720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добавления консервантов.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Сухофрукты и семечки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Орехи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7636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1.liveinternet.ru/images/attach/c/11/114/318/114318425_large_0_8bdd1_2d631aef_X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6003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Olga\обмен\Ирина К\фото+новинки\грец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40768"/>
            <a:ext cx="1512168" cy="252028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27" name="Picture 3" descr="\\Olga\обмен\Ирина К\фото+новинки\инжи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204864"/>
            <a:ext cx="1517599" cy="20882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28" name="Picture 4" descr="\\Olga\обмен\Ирина К\фото+новинки\кешь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717032"/>
            <a:ext cx="1440160" cy="244827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29" name="Picture 5" descr="\\Olga\обмен\Ирина К\фото+новинки\кураг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204864"/>
            <a:ext cx="1440160" cy="20882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30" name="Picture 6" descr="\\Olga\обмен\Ирина К\фото+новинки\черносли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437112"/>
            <a:ext cx="1512168" cy="216024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31" name="Picture 7" descr="\\Olga\обмен\Ирина К\фото+новинки\семечк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437112"/>
            <a:ext cx="1458291" cy="216024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32" name="Picture 8" descr="\\Olga\обмен\Ирина К\фото+новинки\фисташк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764704"/>
            <a:ext cx="1368152" cy="237626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33" name="Picture 9" descr="\\Olga\обмен\Ирина К\фото+новинки\миндал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3356992"/>
            <a:ext cx="1368152" cy="244827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34" name="Picture 10" descr="\\Olga\обмен\Ирина К\фото+новинки\фун.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980728"/>
            <a:ext cx="1440160" cy="259228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pic>
        <p:nvPicPr>
          <p:cNvPr id="1035" name="Picture 11" descr="\\Olga\обмен\Ирина К\фото+новинки\смесь орех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4005064"/>
            <a:ext cx="1512168" cy="252028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7445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6480720" cy="5256584"/>
          </a:xfrm>
          <a:prstGeom prst="rect">
            <a:avLst/>
          </a:prstGeom>
          <a:solidFill>
            <a:srgbClr val="FFCC66"/>
          </a:solidFill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уникальное предложение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Широкий ассортимент продуктовой линейки товаров Компании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Эковита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Лимитед» позволяет полностью создать в Вашей торговой точке направление Восточные сладости.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2808312" cy="3672408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808312" cy="3672408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764704"/>
            <a:ext cx="6480720" cy="5256584"/>
          </a:xfrm>
          <a:prstGeom prst="rect">
            <a:avLst/>
          </a:prstGeom>
          <a:solidFill>
            <a:srgbClr val="FFCC66"/>
          </a:solidFill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56842"/>
          <a:stretch/>
        </p:blipFill>
        <p:spPr bwMode="auto">
          <a:xfrm>
            <a:off x="1547665" y="908720"/>
            <a:ext cx="6120679" cy="2466467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rabota\Desktop\ИРА_нужности\фото выкладка общая магазины\050720136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8" b="26806"/>
          <a:stretch/>
        </p:blipFill>
        <p:spPr bwMode="auto">
          <a:xfrm>
            <a:off x="1547665" y="3501008"/>
            <a:ext cx="6120679" cy="2372963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460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rabota</dc:creator>
  <cp:lastModifiedBy>Manager4</cp:lastModifiedBy>
  <cp:revision>57</cp:revision>
  <dcterms:created xsi:type="dcterms:W3CDTF">2015-08-03T14:00:25Z</dcterms:created>
  <dcterms:modified xsi:type="dcterms:W3CDTF">2016-07-20T08:47:49Z</dcterms:modified>
</cp:coreProperties>
</file>